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7" r:id="rId2"/>
  </p:sldIdLst>
  <p:sldSz cx="12192000" cy="6858000"/>
  <p:notesSz cx="6858000" cy="99456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-82" y="-1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D6337-227B-4CD7-82A1-64A83BF534F7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3B15B-EB88-4E73-9022-B7D55BBE6A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D645A-5B69-4D15-AF70-7DB0D54A1202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D6D44-7CDD-4F3C-90BC-D3D1D28C8C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3451A-08B7-4AAE-AE47-35D48F163F7E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C1075-F2C0-4E41-B582-E0AC0C07A7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F0017-1113-407A-A362-B854F170E755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1A9ED-1446-4A83-95F9-D2AC980392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1A666-8D5D-412E-8AF9-74E539887FBC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10CEB-2703-462E-AA51-804AC86A98E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58ABD-BACA-4674-9F3C-190F5ED638E1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B021A-DE59-47A9-AB89-D003EBA62C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10F4D-78E0-46DF-B5C1-3E2DD36C7939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AC88C-5540-44B0-B47E-926B43E7A2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404018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138" y="6459538"/>
            <a:ext cx="2619375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42904A0B-2626-4AC3-B815-CB5B6584D3A6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38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A2C6D4A-40AB-466D-8067-8BEA88B67F0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0" y="4914900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FA6A7-8DFF-49FE-9A6F-BCC50BCB538D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1F943-18B4-422D-AFCE-F863D8EDA40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C3037-9B29-4705-901F-FEDBEC76095A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58E42-12C1-4627-BD3B-ADC65D7918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58137-1E28-42BE-B917-E02FC7486BE8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62FEB-7689-4B6C-8C6A-CE4F159AC7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963" y="1846263"/>
            <a:ext cx="100584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3" y="6459538"/>
            <a:ext cx="247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452DE7-6434-4F8A-A7EE-3C87A532D8E1}" type="datetimeFigureOut">
              <a:rPr lang="en-GB"/>
              <a:pPr>
                <a:defRPr/>
              </a:pPr>
              <a:t>23/01/2016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75" y="6459538"/>
            <a:ext cx="4822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1238" y="6459538"/>
            <a:ext cx="1311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AA0212-D3D5-4F80-ACF9-27B32F5D4B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800" y="1738313"/>
            <a:ext cx="99663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19" r:id="rId2"/>
    <p:sldLayoutId id="2147483725" r:id="rId3"/>
    <p:sldLayoutId id="2147483720" r:id="rId4"/>
    <p:sldLayoutId id="2147483721" r:id="rId5"/>
    <p:sldLayoutId id="2147483722" r:id="rId6"/>
    <p:sldLayoutId id="2147483726" r:id="rId7"/>
    <p:sldLayoutId id="2147483727" r:id="rId8"/>
    <p:sldLayoutId id="2147483728" r:id="rId9"/>
    <p:sldLayoutId id="2147483723" r:id="rId10"/>
    <p:sldLayoutId id="2147483729" r:id="rId11"/>
  </p:sldLayoutIdLst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Traidcraft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Stall - Dates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6963" y="1846263"/>
            <a:ext cx="5652549" cy="3996597"/>
          </a:xfrm>
        </p:spPr>
        <p:txBody>
          <a:bodyPr rtlCol="0">
            <a:normAutofit/>
          </a:bodyPr>
          <a:lstStyle/>
          <a:p>
            <a:pPr marL="566928" lvl="2" indent="-182880" fontAlgn="auto">
              <a:buFont typeface="Arial" panose="020B0604020202020204" pitchFamily="34" charset="0"/>
              <a:buChar char="•"/>
              <a:defRPr/>
            </a:pPr>
            <a:r>
              <a:rPr lang="en-GB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31</a:t>
            </a:r>
            <a:r>
              <a:rPr lang="en-GB" sz="6000" b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</a:t>
            </a:r>
            <a:r>
              <a:rPr lang="en-GB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January</a:t>
            </a:r>
          </a:p>
          <a:p>
            <a:pPr marL="566928" lvl="2" indent="-182880" fontAlgn="auto">
              <a:buFont typeface="Arial" panose="020B0604020202020204" pitchFamily="34" charset="0"/>
              <a:buChar char="•"/>
              <a:defRPr/>
            </a:pPr>
            <a:r>
              <a:rPr lang="en-GB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28</a:t>
            </a:r>
            <a:r>
              <a:rPr lang="en-GB" sz="6000" b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GB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February</a:t>
            </a:r>
            <a:endParaRPr lang="en-GB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19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911" y="4155329"/>
            <a:ext cx="1159654" cy="1361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AutoShape 6" descr="https://encrypted-tbn0.gstatic.com/images?q=tbn:ANd9GcRGz8QKf8-LPrNoJYM0Ek7eKUZbtfgN3L02A_R5eMOBnut0jhd2vg"/>
          <p:cNvSpPr>
            <a:spLocks noChangeAspect="1" noChangeArrowheads="1"/>
          </p:cNvSpPr>
          <p:nvPr/>
        </p:nvSpPr>
        <p:spPr bwMode="auto">
          <a:xfrm>
            <a:off x="144463" y="-2217738"/>
            <a:ext cx="5372100" cy="4629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00" name="AutoShape 8" descr="https://encrypted-tbn0.gstatic.com/images?q=tbn:ANd9GcRGz8QKf8-LPrNoJYM0Ek7eKUZbtfgN3L02A_R5eMOBnut0jhd2vg"/>
          <p:cNvSpPr>
            <a:spLocks noChangeAspect="1" noChangeArrowheads="1"/>
          </p:cNvSpPr>
          <p:nvPr/>
        </p:nvSpPr>
        <p:spPr bwMode="auto">
          <a:xfrm>
            <a:off x="144463" y="-2217738"/>
            <a:ext cx="5372100" cy="4629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202" name="Picture 10" descr="http://www.jcatkinson.co.uk/images/Traidcraft%20Fairtrade%20Ic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1981" y="2214778"/>
            <a:ext cx="3715761" cy="3201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239</TotalTime>
  <Words>8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Retrospect</vt:lpstr>
      <vt:lpstr>Traidcraft Stall - Dates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Fairtrade Stall - Dates</dc:title>
  <dc:creator>morven pollok</dc:creator>
  <cp:lastModifiedBy>Fiona lough</cp:lastModifiedBy>
  <cp:revision>10</cp:revision>
  <dcterms:created xsi:type="dcterms:W3CDTF">2015-02-04T18:59:58Z</dcterms:created>
  <dcterms:modified xsi:type="dcterms:W3CDTF">2016-01-23T19:51:36Z</dcterms:modified>
</cp:coreProperties>
</file>